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58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A8F11-1D11-496B-88AC-C329C1A34CBC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4457E-EFC8-4DB9-9AC5-A570F3BE9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7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4457E-EFC8-4DB9-9AC5-A570F3BE93A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4457E-EFC8-4DB9-9AC5-A570F3BE93A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4457E-EFC8-4DB9-9AC5-A570F3BE93A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9/28/2011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topic sentence </a:t>
            </a:r>
          </a:p>
          <a:p>
            <a:r>
              <a:rPr lang="en-US" dirty="0" smtClean="0"/>
              <a:t>Tells the sequence of the story</a:t>
            </a:r>
          </a:p>
          <a:p>
            <a:r>
              <a:rPr lang="en-US" dirty="0" smtClean="0"/>
              <a:t>Uses time order words ( first, next, then, last, finally)</a:t>
            </a:r>
          </a:p>
          <a:p>
            <a:r>
              <a:rPr lang="en-US" dirty="0" smtClean="0"/>
              <a:t>Tells the main idea (what the story is mainly about)</a:t>
            </a:r>
          </a:p>
          <a:p>
            <a:r>
              <a:rPr lang="en-US" dirty="0" smtClean="0"/>
              <a:t>Tells important details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Summary….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     Have you ever read the story “One Small Place In a Tree”?  </a:t>
            </a:r>
            <a:r>
              <a:rPr lang="en-US" dirty="0" smtClean="0">
                <a:solidFill>
                  <a:srgbClr val="FF0000"/>
                </a:solidFill>
              </a:rPr>
              <a:t>This is a non-fiction story about a hole in a tree and why it is important.  </a:t>
            </a:r>
            <a:r>
              <a:rPr lang="en-US" dirty="0" smtClean="0">
                <a:solidFill>
                  <a:srgbClr val="FFC000"/>
                </a:solidFill>
              </a:rPr>
              <a:t>First</a:t>
            </a:r>
            <a:r>
              <a:rPr lang="en-US" dirty="0" smtClean="0"/>
              <a:t>, a bear sharpens its’ claws on the tree and makes a small hole.  </a:t>
            </a:r>
            <a:r>
              <a:rPr lang="en-US" dirty="0" smtClean="0">
                <a:solidFill>
                  <a:srgbClr val="FFC000"/>
                </a:solidFill>
              </a:rPr>
              <a:t>Then</a:t>
            </a:r>
            <a:r>
              <a:rPr lang="en-US" dirty="0" smtClean="0">
                <a:solidFill>
                  <a:srgbClr val="FFFF00"/>
                </a:solidFill>
              </a:rPr>
              <a:t>,</a:t>
            </a:r>
            <a:r>
              <a:rPr lang="en-US" dirty="0" smtClean="0"/>
              <a:t> beetles move into the hole making it larger and bore more holes.  </a:t>
            </a:r>
            <a:r>
              <a:rPr lang="en-US" dirty="0" smtClean="0">
                <a:solidFill>
                  <a:srgbClr val="FFC000"/>
                </a:solidFill>
              </a:rPr>
              <a:t>Next</a:t>
            </a:r>
            <a:r>
              <a:rPr lang="en-US" dirty="0" smtClean="0"/>
              <a:t>, a woodpecker spears the beetles for food which causes the hole to get larger.  </a:t>
            </a:r>
            <a:r>
              <a:rPr lang="en-US" dirty="0" smtClean="0">
                <a:solidFill>
                  <a:srgbClr val="FFC000"/>
                </a:solidFill>
              </a:rPr>
              <a:t>Finally</a:t>
            </a:r>
            <a:r>
              <a:rPr lang="en-US" dirty="0" smtClean="0"/>
              <a:t>, the hole then becomes a home for many animals</a:t>
            </a:r>
            <a:r>
              <a:rPr lang="en-US" dirty="0" smtClean="0">
                <a:solidFill>
                  <a:srgbClr val="FF0000"/>
                </a:solidFill>
              </a:rPr>
              <a:t>.  Even when the tree falls it is still important to the animals.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“One Small Place In a Tree”</a:t>
            </a:r>
            <a:br>
              <a:rPr lang="en-US" dirty="0" smtClean="0"/>
            </a:br>
            <a:r>
              <a:rPr lang="en-US" dirty="0" smtClean="0"/>
              <a:t>Summary :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162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A Summary</vt:lpstr>
      <vt:lpstr>A Summary….</vt:lpstr>
      <vt:lpstr>“One Small Place In a Tree” Summary :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Summary</dc:title>
  <dc:creator>Tancie</dc:creator>
  <cp:lastModifiedBy>Bob</cp:lastModifiedBy>
  <cp:revision>4</cp:revision>
  <dcterms:created xsi:type="dcterms:W3CDTF">2008-12-03T03:10:08Z</dcterms:created>
  <dcterms:modified xsi:type="dcterms:W3CDTF">2011-09-28T05:20:08Z</dcterms:modified>
</cp:coreProperties>
</file>